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4" r:id="rId8"/>
    <p:sldId id="305" r:id="rId9"/>
    <p:sldId id="303" r:id="rId10"/>
    <p:sldId id="3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Rinaman" userId="188fce61db78e667" providerId="LiveId" clId="{FE31B6D7-4000-4928-909D-98AC03E9E9FF}"/>
    <pc:docChg chg="custSel addSld delSld modSld">
      <pc:chgData name="Ori Rinaman" userId="188fce61db78e667" providerId="LiveId" clId="{FE31B6D7-4000-4928-909D-98AC03E9E9FF}" dt="2022-03-03T02:26:29.198" v="560" actId="113"/>
      <pc:docMkLst>
        <pc:docMk/>
      </pc:docMkLst>
      <pc:sldChg chg="modSp mod modTransition modAnim">
        <pc:chgData name="Ori Rinaman" userId="188fce61db78e667" providerId="LiveId" clId="{FE31B6D7-4000-4928-909D-98AC03E9E9FF}" dt="2022-03-02T04:19:30.620" v="370"/>
        <pc:sldMkLst>
          <pc:docMk/>
          <pc:sldMk cId="193143965" sldId="298"/>
        </pc:sldMkLst>
        <pc:picChg chg="mod">
          <ac:chgData name="Ori Rinaman" userId="188fce61db78e667" providerId="LiveId" clId="{FE31B6D7-4000-4928-909D-98AC03E9E9FF}" dt="2022-03-02T04:03:04.452" v="330" actId="1076"/>
          <ac:picMkLst>
            <pc:docMk/>
            <pc:sldMk cId="193143965" sldId="298"/>
            <ac:picMk id="5" creationId="{90414E2B-F4FC-47CC-9091-34649EA66B34}"/>
          </ac:picMkLst>
        </pc:picChg>
      </pc:sldChg>
      <pc:sldChg chg="addSp delSp modSp mod modTransition modAnim">
        <pc:chgData name="Ori Rinaman" userId="188fce61db78e667" providerId="LiveId" clId="{FE31B6D7-4000-4928-909D-98AC03E9E9FF}" dt="2022-03-02T04:19:39.691" v="400"/>
        <pc:sldMkLst>
          <pc:docMk/>
          <pc:sldMk cId="3958039865" sldId="301"/>
        </pc:sldMkLst>
        <pc:spChg chg="del">
          <ac:chgData name="Ori Rinaman" userId="188fce61db78e667" providerId="LiveId" clId="{FE31B6D7-4000-4928-909D-98AC03E9E9FF}" dt="2022-03-02T01:41:02.893" v="1" actId="478"/>
          <ac:spMkLst>
            <pc:docMk/>
            <pc:sldMk cId="3958039865" sldId="301"/>
            <ac:spMk id="2" creationId="{D3BBE9CA-1911-4C7D-8718-958DFA0BCB7A}"/>
          </ac:spMkLst>
        </pc:spChg>
        <pc:spChg chg="del">
          <ac:chgData name="Ori Rinaman" userId="188fce61db78e667" providerId="LiveId" clId="{FE31B6D7-4000-4928-909D-98AC03E9E9FF}" dt="2022-03-02T01:42:54.975" v="74" actId="478"/>
          <ac:spMkLst>
            <pc:docMk/>
            <pc:sldMk cId="3958039865" sldId="301"/>
            <ac:spMk id="3" creationId="{0BAB113A-50B8-48DE-882B-EBBF2163E62F}"/>
          </ac:spMkLst>
        </pc:spChg>
        <pc:spChg chg="add mod">
          <ac:chgData name="Ori Rinaman" userId="188fce61db78e667" providerId="LiveId" clId="{FE31B6D7-4000-4928-909D-98AC03E9E9FF}" dt="2022-03-02T01:44:18.189" v="90" actId="122"/>
          <ac:spMkLst>
            <pc:docMk/>
            <pc:sldMk cId="3958039865" sldId="301"/>
            <ac:spMk id="5" creationId="{0091A8B4-E15B-4F25-893C-860E66A2C5B0}"/>
          </ac:spMkLst>
        </pc:spChg>
        <pc:grpChg chg="add del mod">
          <ac:chgData name="Ori Rinaman" userId="188fce61db78e667" providerId="LiveId" clId="{FE31B6D7-4000-4928-909D-98AC03E9E9FF}" dt="2022-03-02T01:41:49.078" v="55" actId="164"/>
          <ac:grpSpMkLst>
            <pc:docMk/>
            <pc:sldMk cId="3958039865" sldId="301"/>
            <ac:grpSpMk id="6" creationId="{EC1CF393-7B25-4CCF-8A80-C096187AFEB6}"/>
          </ac:grpSpMkLst>
        </pc:grpChg>
        <pc:picChg chg="mod">
          <ac:chgData name="Ori Rinaman" userId="188fce61db78e667" providerId="LiveId" clId="{FE31B6D7-4000-4928-909D-98AC03E9E9FF}" dt="2022-03-02T04:03:51.779" v="331" actId="1076"/>
          <ac:picMkLst>
            <pc:docMk/>
            <pc:sldMk cId="3958039865" sldId="301"/>
            <ac:picMk id="7" creationId="{CA6C84B4-3614-41CC-B990-C5973E00AE24}"/>
          </ac:picMkLst>
        </pc:picChg>
        <pc:picChg chg="add mod topLvl">
          <ac:chgData name="Ori Rinaman" userId="188fce61db78e667" providerId="LiveId" clId="{FE31B6D7-4000-4928-909D-98AC03E9E9FF}" dt="2022-03-02T01:44:07.776" v="86" actId="1076"/>
          <ac:picMkLst>
            <pc:docMk/>
            <pc:sldMk cId="3958039865" sldId="301"/>
            <ac:picMk id="1026" creationId="{E581D538-8BA5-497F-A22E-E0DC45E3ECB0}"/>
          </ac:picMkLst>
        </pc:picChg>
        <pc:picChg chg="add del mod topLvl">
          <ac:chgData name="Ori Rinaman" userId="188fce61db78e667" providerId="LiveId" clId="{FE31B6D7-4000-4928-909D-98AC03E9E9FF}" dt="2022-03-02T01:41:50.303" v="57"/>
          <ac:picMkLst>
            <pc:docMk/>
            <pc:sldMk cId="3958039865" sldId="301"/>
            <ac:picMk id="1028" creationId="{953E3A41-BF51-4AF8-8976-DB96E30DC195}"/>
          </ac:picMkLst>
        </pc:picChg>
        <pc:picChg chg="add mod">
          <ac:chgData name="Ori Rinaman" userId="188fce61db78e667" providerId="LiveId" clId="{FE31B6D7-4000-4928-909D-98AC03E9E9FF}" dt="2022-03-02T01:44:10.101" v="87" actId="1076"/>
          <ac:picMkLst>
            <pc:docMk/>
            <pc:sldMk cId="3958039865" sldId="301"/>
            <ac:picMk id="1030" creationId="{5A6BC17E-7C60-41E3-BF77-3812FE8A2CC6}"/>
          </ac:picMkLst>
        </pc:picChg>
        <pc:picChg chg="add del mod">
          <ac:chgData name="Ori Rinaman" userId="188fce61db78e667" providerId="LiveId" clId="{FE31B6D7-4000-4928-909D-98AC03E9E9FF}" dt="2022-03-02T01:42:18.254" v="63"/>
          <ac:picMkLst>
            <pc:docMk/>
            <pc:sldMk cId="3958039865" sldId="301"/>
            <ac:picMk id="1032" creationId="{81B86114-785E-4836-B987-06220550023B}"/>
          </ac:picMkLst>
        </pc:picChg>
        <pc:picChg chg="add mod">
          <ac:chgData name="Ori Rinaman" userId="188fce61db78e667" providerId="LiveId" clId="{FE31B6D7-4000-4928-909D-98AC03E9E9FF}" dt="2022-03-02T01:44:05.916" v="85" actId="1076"/>
          <ac:picMkLst>
            <pc:docMk/>
            <pc:sldMk cId="3958039865" sldId="301"/>
            <ac:picMk id="1034" creationId="{4E3E32CB-7197-4563-897A-F4583ABE7870}"/>
          </ac:picMkLst>
        </pc:picChg>
        <pc:picChg chg="add del mod">
          <ac:chgData name="Ori Rinaman" userId="188fce61db78e667" providerId="LiveId" clId="{FE31B6D7-4000-4928-909D-98AC03E9E9FF}" dt="2022-03-02T01:42:41.821" v="69"/>
          <ac:picMkLst>
            <pc:docMk/>
            <pc:sldMk cId="3958039865" sldId="301"/>
            <ac:picMk id="1036" creationId="{4A4AD5FA-4D38-4A29-A6B8-4B5EDA290031}"/>
          </ac:picMkLst>
        </pc:picChg>
        <pc:picChg chg="add mod">
          <ac:chgData name="Ori Rinaman" userId="188fce61db78e667" providerId="LiveId" clId="{FE31B6D7-4000-4928-909D-98AC03E9E9FF}" dt="2022-03-02T01:44:13.210" v="88" actId="1076"/>
          <ac:picMkLst>
            <pc:docMk/>
            <pc:sldMk cId="3958039865" sldId="301"/>
            <ac:picMk id="1038" creationId="{D93519DB-516A-4AD9-9480-7A83170CF6BD}"/>
          </ac:picMkLst>
        </pc:picChg>
        <pc:picChg chg="add del mod">
          <ac:chgData name="Ori Rinaman" userId="188fce61db78e667" providerId="LiveId" clId="{FE31B6D7-4000-4928-909D-98AC03E9E9FF}" dt="2022-03-02T01:43:55.630" v="82"/>
          <ac:picMkLst>
            <pc:docMk/>
            <pc:sldMk cId="3958039865" sldId="301"/>
            <ac:picMk id="1040" creationId="{4D37B513-188E-4F3A-B98D-2ED08B659AC1}"/>
          </ac:picMkLst>
        </pc:picChg>
        <pc:picChg chg="add mod">
          <ac:chgData name="Ori Rinaman" userId="188fce61db78e667" providerId="LiveId" clId="{FE31B6D7-4000-4928-909D-98AC03E9E9FF}" dt="2022-03-02T01:44:01.830" v="84" actId="1076"/>
          <ac:picMkLst>
            <pc:docMk/>
            <pc:sldMk cId="3958039865" sldId="301"/>
            <ac:picMk id="1042" creationId="{61B6722E-5E44-4508-8266-6F5E98EF2283}"/>
          </ac:picMkLst>
        </pc:picChg>
      </pc:sldChg>
      <pc:sldChg chg="modSp mod modTransition modAnim">
        <pc:chgData name="Ori Rinaman" userId="188fce61db78e667" providerId="LiveId" clId="{FE31B6D7-4000-4928-909D-98AC03E9E9FF}" dt="2022-03-02T04:19:48.808" v="428"/>
        <pc:sldMkLst>
          <pc:docMk/>
          <pc:sldMk cId="995510510" sldId="302"/>
        </pc:sldMkLst>
        <pc:spChg chg="mod">
          <ac:chgData name="Ori Rinaman" userId="188fce61db78e667" providerId="LiveId" clId="{FE31B6D7-4000-4928-909D-98AC03E9E9FF}" dt="2022-03-02T01:45:04.800" v="202" actId="14100"/>
          <ac:spMkLst>
            <pc:docMk/>
            <pc:sldMk cId="995510510" sldId="302"/>
            <ac:spMk id="2" creationId="{DC627289-8C66-4F0F-9F41-93CD8D40DAE0}"/>
          </ac:spMkLst>
        </pc:spChg>
        <pc:picChg chg="mod">
          <ac:chgData name="Ori Rinaman" userId="188fce61db78e667" providerId="LiveId" clId="{FE31B6D7-4000-4928-909D-98AC03E9E9FF}" dt="2022-03-02T01:45:14.799" v="205" actId="1076"/>
          <ac:picMkLst>
            <pc:docMk/>
            <pc:sldMk cId="995510510" sldId="302"/>
            <ac:picMk id="4" creationId="{4E8A74EC-1C62-4FF8-915B-D97E0242ECDA}"/>
          </ac:picMkLst>
        </pc:picChg>
        <pc:picChg chg="mod">
          <ac:chgData name="Ori Rinaman" userId="188fce61db78e667" providerId="LiveId" clId="{FE31B6D7-4000-4928-909D-98AC03E9E9FF}" dt="2022-03-02T04:06:50.606" v="332" actId="1076"/>
          <ac:picMkLst>
            <pc:docMk/>
            <pc:sldMk cId="995510510" sldId="302"/>
            <ac:picMk id="5" creationId="{2BA39158-1119-41AD-BA4F-2CDE9C254337}"/>
          </ac:picMkLst>
        </pc:picChg>
        <pc:cxnChg chg="mod">
          <ac:chgData name="Ori Rinaman" userId="188fce61db78e667" providerId="LiveId" clId="{FE31B6D7-4000-4928-909D-98AC03E9E9FF}" dt="2022-03-02T01:45:18.231" v="206" actId="1076"/>
          <ac:cxnSpMkLst>
            <pc:docMk/>
            <pc:sldMk cId="995510510" sldId="302"/>
            <ac:cxnSpMk id="6" creationId="{799F6CED-C14F-4E9D-8C41-4EA2B6909CD4}"/>
          </ac:cxnSpMkLst>
        </pc:cxnChg>
      </pc:sldChg>
      <pc:sldChg chg="modSp mod modTransition modAnim">
        <pc:chgData name="Ori Rinaman" userId="188fce61db78e667" providerId="LiveId" clId="{FE31B6D7-4000-4928-909D-98AC03E9E9FF}" dt="2022-03-02T04:20:25.915" v="538"/>
        <pc:sldMkLst>
          <pc:docMk/>
          <pc:sldMk cId="1600408608" sldId="303"/>
        </pc:sldMkLst>
        <pc:picChg chg="mod">
          <ac:chgData name="Ori Rinaman" userId="188fce61db78e667" providerId="LiveId" clId="{FE31B6D7-4000-4928-909D-98AC03E9E9FF}" dt="2022-03-02T04:12:52.861" v="335" actId="1076"/>
          <ac:picMkLst>
            <pc:docMk/>
            <pc:sldMk cId="1600408608" sldId="303"/>
            <ac:picMk id="3" creationId="{CA609F80-DA5C-4D70-A74B-24E5F18D94A9}"/>
          </ac:picMkLst>
        </pc:picChg>
      </pc:sldChg>
      <pc:sldChg chg="addSp modSp mod modTransition modAnim">
        <pc:chgData name="Ori Rinaman" userId="188fce61db78e667" providerId="LiveId" clId="{FE31B6D7-4000-4928-909D-98AC03E9E9FF}" dt="2022-03-02T04:20:05.157" v="478"/>
        <pc:sldMkLst>
          <pc:docMk/>
          <pc:sldMk cId="1486477503" sldId="304"/>
        </pc:sldMkLst>
        <pc:spChg chg="mod">
          <ac:chgData name="Ori Rinaman" userId="188fce61db78e667" providerId="LiveId" clId="{FE31B6D7-4000-4928-909D-98AC03E9E9FF}" dt="2022-03-02T01:44:23.365" v="92" actId="27636"/>
          <ac:spMkLst>
            <pc:docMk/>
            <pc:sldMk cId="1486477503" sldId="304"/>
            <ac:spMk id="2" creationId="{7BD086DE-D849-4279-B10D-6BB7281ACC26}"/>
          </ac:spMkLst>
        </pc:spChg>
        <pc:spChg chg="add mod">
          <ac:chgData name="Ori Rinaman" userId="188fce61db78e667" providerId="LiveId" clId="{FE31B6D7-4000-4928-909D-98AC03E9E9FF}" dt="2022-03-02T03:48:22.500" v="312" actId="1076"/>
          <ac:spMkLst>
            <pc:docMk/>
            <pc:sldMk cId="1486477503" sldId="304"/>
            <ac:spMk id="3" creationId="{94009FA5-6C78-4F03-9781-5CDD01C601A8}"/>
          </ac:spMkLst>
        </pc:spChg>
        <pc:picChg chg="mod">
          <ac:chgData name="Ori Rinaman" userId="188fce61db78e667" providerId="LiveId" clId="{FE31B6D7-4000-4928-909D-98AC03E9E9FF}" dt="2022-03-02T04:07:54.805" v="333" actId="1076"/>
          <ac:picMkLst>
            <pc:docMk/>
            <pc:sldMk cId="1486477503" sldId="304"/>
            <ac:picMk id="6" creationId="{4D4810B5-9779-4904-9471-018FE84EE345}"/>
          </ac:picMkLst>
        </pc:picChg>
      </pc:sldChg>
      <pc:sldChg chg="modSp mod modTransition modAnim">
        <pc:chgData name="Ori Rinaman" userId="188fce61db78e667" providerId="LiveId" clId="{FE31B6D7-4000-4928-909D-98AC03E9E9FF}" dt="2022-03-02T04:20:13.594" v="506"/>
        <pc:sldMkLst>
          <pc:docMk/>
          <pc:sldMk cId="1722695379" sldId="305"/>
        </pc:sldMkLst>
        <pc:spChg chg="mod">
          <ac:chgData name="Ori Rinaman" userId="188fce61db78e667" providerId="LiveId" clId="{FE31B6D7-4000-4928-909D-98AC03E9E9FF}" dt="2022-03-02T01:46:36.136" v="248" actId="14100"/>
          <ac:spMkLst>
            <pc:docMk/>
            <pc:sldMk cId="1722695379" sldId="305"/>
            <ac:spMk id="2" creationId="{7B31C0DE-0217-4EC6-8FC4-6A72A5531D19}"/>
          </ac:spMkLst>
        </pc:spChg>
        <pc:picChg chg="mod">
          <ac:chgData name="Ori Rinaman" userId="188fce61db78e667" providerId="LiveId" clId="{FE31B6D7-4000-4928-909D-98AC03E9E9FF}" dt="2022-03-02T04:12:07.009" v="334" actId="1076"/>
          <ac:picMkLst>
            <pc:docMk/>
            <pc:sldMk cId="1722695379" sldId="305"/>
            <ac:picMk id="3" creationId="{7A5F0D3B-6568-4735-91D0-A86936D22A42}"/>
          </ac:picMkLst>
        </pc:picChg>
      </pc:sldChg>
      <pc:sldChg chg="modSp new mod modTransition modAnim">
        <pc:chgData name="Ori Rinaman" userId="188fce61db78e667" providerId="LiveId" clId="{FE31B6D7-4000-4928-909D-98AC03E9E9FF}" dt="2022-03-03T02:26:29.198" v="560" actId="113"/>
        <pc:sldMkLst>
          <pc:docMk/>
          <pc:sldMk cId="3250775550" sldId="306"/>
        </pc:sldMkLst>
        <pc:spChg chg="mod">
          <ac:chgData name="Ori Rinaman" userId="188fce61db78e667" providerId="LiveId" clId="{FE31B6D7-4000-4928-909D-98AC03E9E9FF}" dt="2022-03-02T04:13:21.650" v="336" actId="122"/>
          <ac:spMkLst>
            <pc:docMk/>
            <pc:sldMk cId="3250775550" sldId="306"/>
            <ac:spMk id="2" creationId="{499B20AB-CD68-4667-B619-5DD3F8D3E177}"/>
          </ac:spMkLst>
        </pc:spChg>
        <pc:spChg chg="mod">
          <ac:chgData name="Ori Rinaman" userId="188fce61db78e667" providerId="LiveId" clId="{FE31B6D7-4000-4928-909D-98AC03E9E9FF}" dt="2022-03-03T02:26:29.198" v="560" actId="113"/>
          <ac:spMkLst>
            <pc:docMk/>
            <pc:sldMk cId="3250775550" sldId="306"/>
            <ac:spMk id="3" creationId="{C475A047-25F1-4018-95A3-C306763C1091}"/>
          </ac:spMkLst>
        </pc:spChg>
        <pc:picChg chg="mod">
          <ac:chgData name="Ori Rinaman" userId="188fce61db78e667" providerId="LiveId" clId="{FE31B6D7-4000-4928-909D-98AC03E9E9FF}" dt="2022-03-02T04:13:27.143" v="337" actId="1076"/>
          <ac:picMkLst>
            <pc:docMk/>
            <pc:sldMk cId="3250775550" sldId="306"/>
            <ac:picMk id="4" creationId="{0712DCA1-8FA5-406B-8DB1-C1ADAC01BDA3}"/>
          </ac:picMkLst>
        </pc:picChg>
      </pc:sldChg>
      <pc:sldChg chg="new del">
        <pc:chgData name="Ori Rinaman" userId="188fce61db78e667" providerId="LiveId" clId="{FE31B6D7-4000-4928-909D-98AC03E9E9FF}" dt="2022-03-02T01:46:20.980" v="230" actId="2696"/>
        <pc:sldMkLst>
          <pc:docMk/>
          <pc:sldMk cId="364999858" sldId="30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Air Travel is Safe!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Ori Rinaman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414E2B-F4FC-47CC-9091-34649EA66B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4863" y="9638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x News - Wikipedia">
            <a:extLst>
              <a:ext uri="{FF2B5EF4-FFF2-40B4-BE49-F238E27FC236}">
                <a16:creationId xmlns:a16="http://schemas.microsoft.com/office/drawing/2014/main" id="{E581D538-8BA5-497F-A22E-E0DC45E3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6" y="20537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091A8B4-E15B-4F25-893C-860E66A2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Air Travel is under attack!</a:t>
            </a:r>
          </a:p>
        </p:txBody>
      </p:sp>
      <p:pic>
        <p:nvPicPr>
          <p:cNvPr id="1030" name="Picture 6" descr="CNN logo, designed in 48 hours | Logo Design Love">
            <a:extLst>
              <a:ext uri="{FF2B5EF4-FFF2-40B4-BE49-F238E27FC236}">
                <a16:creationId xmlns:a16="http://schemas.microsoft.com/office/drawing/2014/main" id="{5A6BC17E-7C60-41E3-BF77-3812FE8A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4" y="45132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E3E32CB-7197-4563-897A-F4583ABE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0537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Stream MSNBC's Coverage of Trump's State of the Union Address Live  Online">
            <a:extLst>
              <a:ext uri="{FF2B5EF4-FFF2-40B4-BE49-F238E27FC236}">
                <a16:creationId xmlns:a16="http://schemas.microsoft.com/office/drawing/2014/main" id="{D93519DB-516A-4AD9-9480-7A83170C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2" y="451326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B6722E-5E44-4508-8266-6F5E98EF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539" y="2268061"/>
            <a:ext cx="2657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6C84B4-3614-41CC-B990-C5973E00A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534232" y="66573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/>
    </mc:Choice>
    <mc:Fallback xmlns=""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289-8C66-4F0F-9F41-93CD8D40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3264"/>
          </a:xfrm>
        </p:spPr>
        <p:txBody>
          <a:bodyPr>
            <a:normAutofit/>
          </a:bodyPr>
          <a:lstStyle/>
          <a:p>
            <a:r>
              <a:rPr lang="en-US" sz="4000" b="1" dirty="0"/>
              <a:t>Combined Transportation Fatalities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0B2C-30CB-4247-B9D4-4A0FCE4D8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A74EC-1C62-4FF8-915B-D97E0242E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58" y="2032563"/>
            <a:ext cx="7485175" cy="4218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9F6CED-C14F-4E9D-8C41-4EA2B6909CD4}"/>
              </a:ext>
            </a:extLst>
          </p:cNvPr>
          <p:cNvCxnSpPr/>
          <p:nvPr/>
        </p:nvCxnSpPr>
        <p:spPr>
          <a:xfrm>
            <a:off x="4339166" y="3488267"/>
            <a:ext cx="3513667" cy="5757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A39158-1119-41AD-BA4F-2CDE9C254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49735" y="10498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/>
    </mc:Choice>
    <mc:Fallback xmlns="">
      <p:transition spd="slow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86DE-D849-4279-B10D-6BB7281A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064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Fatalities by Mode of Transportation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42CBC-6C0C-4007-930C-281E2143B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3542" y="2531241"/>
            <a:ext cx="2898066" cy="32365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3C966-4216-4CF9-9662-90D7F033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35763" y="2269119"/>
            <a:ext cx="5871935" cy="37607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09FA5-6C78-4F03-9781-5CDD01C601A8}"/>
              </a:ext>
            </a:extLst>
          </p:cNvPr>
          <p:cNvSpPr txBox="1"/>
          <p:nvPr/>
        </p:nvSpPr>
        <p:spPr>
          <a:xfrm>
            <a:off x="684302" y="2423481"/>
            <a:ext cx="340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Pie Chart of Fatalities by Mode of Transportation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4810B5-9779-4904-9471-018FE84EE3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53483" y="5596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7000"/>
    </mc:Choice>
    <mc:Fallback xmlns="">
      <p:transition spd="slow" advClick="0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0DE-0217-4EC6-8FC4-6A72A553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15650"/>
          </a:xfrm>
        </p:spPr>
        <p:txBody>
          <a:bodyPr/>
          <a:lstStyle/>
          <a:p>
            <a:pPr algn="ctr"/>
            <a:r>
              <a:rPr lang="en-US" b="1" dirty="0"/>
              <a:t>Fatalities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14F22-C4FC-40D0-84D1-F627FFB1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8" y="1588565"/>
            <a:ext cx="11019763" cy="1039271"/>
          </a:xfrm>
          <a:prstGeom prst="rect">
            <a:avLst/>
          </a:prstGeom>
        </p:spPr>
      </p:pic>
      <p:pic>
        <p:nvPicPr>
          <p:cNvPr id="1026" name="Picture 2" descr="Boise State to replace iconic blue turf | Stadia Magazine">
            <a:extLst>
              <a:ext uri="{FF2B5EF4-FFF2-40B4-BE49-F238E27FC236}">
                <a16:creationId xmlns:a16="http://schemas.microsoft.com/office/drawing/2014/main" id="{97190628-E6A6-43C3-8A6F-36195152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96" y="2926818"/>
            <a:ext cx="5348512" cy="256004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A91B1-8B9F-4D3B-8214-61C995468B28}"/>
              </a:ext>
            </a:extLst>
          </p:cNvPr>
          <p:cNvSpPr txBox="1"/>
          <p:nvPr/>
        </p:nvSpPr>
        <p:spPr>
          <a:xfrm>
            <a:off x="1464733" y="5785843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Albertsons Stadium, Boise State</a:t>
            </a:r>
          </a:p>
          <a:p>
            <a:pPr algn="ctr"/>
            <a:r>
              <a:rPr lang="en-US" sz="1600" b="1" dirty="0">
                <a:latin typeface="+mj-lt"/>
              </a:rPr>
              <a:t>Capacity: 36,387 </a:t>
            </a:r>
          </a:p>
        </p:txBody>
      </p:sp>
      <p:pic>
        <p:nvPicPr>
          <p:cNvPr id="1028" name="Picture 4" descr="End of an era: Greyhound ends bus service north of Milwaukee">
            <a:extLst>
              <a:ext uri="{FF2B5EF4-FFF2-40B4-BE49-F238E27FC236}">
                <a16:creationId xmlns:a16="http://schemas.microsoft.com/office/drawing/2014/main" id="{202D3CE8-DE8D-4077-BC58-E4832E9C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29" y="2858565"/>
            <a:ext cx="1779564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nd of an era: Greyhound ends bus service north of Milwaukee">
            <a:extLst>
              <a:ext uri="{FF2B5EF4-FFF2-40B4-BE49-F238E27FC236}">
                <a16:creationId xmlns:a16="http://schemas.microsoft.com/office/drawing/2014/main" id="{4161E1B0-6EC6-4CDE-82D0-A75CB020F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96" y="4049651"/>
            <a:ext cx="1779563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nd of an era: Greyhound ends bus service north of Milwaukee">
            <a:extLst>
              <a:ext uri="{FF2B5EF4-FFF2-40B4-BE49-F238E27FC236}">
                <a16:creationId xmlns:a16="http://schemas.microsoft.com/office/drawing/2014/main" id="{94ECB506-B066-4B09-AFDD-6F9426F84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70" y="2857499"/>
            <a:ext cx="1779563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d of an era: Greyhound ends bus service north of Milwaukee">
            <a:extLst>
              <a:ext uri="{FF2B5EF4-FFF2-40B4-BE49-F238E27FC236}">
                <a16:creationId xmlns:a16="http://schemas.microsoft.com/office/drawing/2014/main" id="{FE46504B-CF89-4F1F-8A44-5C16D320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69" y="4049651"/>
            <a:ext cx="1779563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42ABE-988E-4180-AFF7-F2C19C2B0385}"/>
              </a:ext>
            </a:extLst>
          </p:cNvPr>
          <p:cNvSpPr txBox="1"/>
          <p:nvPr/>
        </p:nvSpPr>
        <p:spPr>
          <a:xfrm>
            <a:off x="6922858" y="548997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5 Greyhound buses </a:t>
            </a:r>
          </a:p>
          <a:p>
            <a:pPr algn="ctr"/>
            <a:r>
              <a:rPr lang="en-US" sz="1600" b="1" dirty="0">
                <a:latin typeface="+mj-lt"/>
              </a:rPr>
              <a:t>Each bus holds ~ 60 people</a:t>
            </a:r>
          </a:p>
          <a:p>
            <a:pPr algn="ctr"/>
            <a:r>
              <a:rPr lang="en-US" sz="1600" b="1" dirty="0">
                <a:latin typeface="+mj-lt"/>
              </a:rPr>
              <a:t>300 people total</a:t>
            </a:r>
          </a:p>
        </p:txBody>
      </p:sp>
      <p:pic>
        <p:nvPicPr>
          <p:cNvPr id="17" name="Picture 4" descr="End of an era: Greyhound ends bus service north of Milwaukee">
            <a:extLst>
              <a:ext uri="{FF2B5EF4-FFF2-40B4-BE49-F238E27FC236}">
                <a16:creationId xmlns:a16="http://schemas.microsoft.com/office/drawing/2014/main" id="{6E201066-9381-4949-9F80-2C96486B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77" y="3521637"/>
            <a:ext cx="1779563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5F0D3B-6568-4735-91D0-A86936D22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72733" y="6412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/>
    </mc:Choice>
    <mc:Fallback xmlns="">
      <p:transition spd="slow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D791-C644-41A6-8379-5B3F6661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Accidents and Fatalities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D1C64-0B06-40A2-98E8-19FCCBFF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0" y="2840097"/>
            <a:ext cx="5124451" cy="2286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91181D-D6F6-45E0-B20F-3AB3EC82B39A}"/>
              </a:ext>
            </a:extLst>
          </p:cNvPr>
          <p:cNvCxnSpPr>
            <a:cxnSpLocks/>
          </p:cNvCxnSpPr>
          <p:nvPr/>
        </p:nvCxnSpPr>
        <p:spPr>
          <a:xfrm>
            <a:off x="1303865" y="3987799"/>
            <a:ext cx="1828802" cy="3386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6FA9EB-0946-4C4E-BF64-1B2DB024B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1" y="2844799"/>
            <a:ext cx="5233482" cy="2286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609F80-DA5C-4D70-A74B-24E5F18D9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49735" y="8087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0"/>
    </mc:Choice>
    <mc:Fallback xmlns=""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20AB-CD68-4667-B619-5DD3F8D3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A047-25F1-4018-95A3-C306763C1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Citation: Lesser </a:t>
            </a:r>
            <a:r>
              <a:rPr lang="en-US" sz="2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Lesser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Landy &amp;amp; Smith PLLC. “The Question Is Often Asked, ‘Is Flying Safer than Driving?” Lesser </a:t>
            </a:r>
            <a:r>
              <a:rPr lang="en-US" sz="2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Lesser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Landy &amp;amp; Smith PLLC, https://www.lesserlawfirm.com/is-flying-safer-than-driving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12DCA1-8FA5-406B-8DB1-C1ADAC01B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6737" y="10119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{8BC0BB30-CA47-4008-8A60-8AB3A8988FBE}tf22712842_win32</Template>
  <TotalTime>232</TotalTime>
  <Words>100</Words>
  <Application>Microsoft Office PowerPoint</Application>
  <PresentationFormat>Widescreen</PresentationFormat>
  <Paragraphs>15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Bookman Old Style</vt:lpstr>
      <vt:lpstr>Calibri</vt:lpstr>
      <vt:lpstr>Franklin Gothic Book</vt:lpstr>
      <vt:lpstr>1_RetrospectVTI</vt:lpstr>
      <vt:lpstr>Air Travel is Safe!</vt:lpstr>
      <vt:lpstr>Air Travel is under attack!</vt:lpstr>
      <vt:lpstr>Combined Transportation Fatalities</vt:lpstr>
      <vt:lpstr>Fatalities by Mode of Transportation</vt:lpstr>
      <vt:lpstr>Fatalities 2019</vt:lpstr>
      <vt:lpstr>Airline Accidents and Fatalities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Travel is Safe!</dc:title>
  <dc:creator>Ori Rinaman</dc:creator>
  <cp:lastModifiedBy>Ori Rinaman</cp:lastModifiedBy>
  <cp:revision>3</cp:revision>
  <dcterms:created xsi:type="dcterms:W3CDTF">2022-03-01T03:04:20Z</dcterms:created>
  <dcterms:modified xsi:type="dcterms:W3CDTF">2022-03-03T02:26:37Z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